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9" r:id="rId2"/>
    <p:sldId id="263" r:id="rId3"/>
    <p:sldId id="262" r:id="rId4"/>
    <p:sldId id="264" r:id="rId5"/>
    <p:sldId id="266" r:id="rId6"/>
    <p:sldId id="267" r:id="rId7"/>
    <p:sldId id="268" r:id="rId8"/>
    <p:sldId id="270" r:id="rId9"/>
    <p:sldId id="265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420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09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4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11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1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03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3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4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47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08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9E6C-51FC-401C-8EBB-74D24CD79107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478DC-B1DF-4D98-AD92-CECBA9200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1"/>
            <a:ext cx="12252960" cy="6902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61" y="337442"/>
            <a:ext cx="6173240" cy="3610660"/>
          </a:xfrm>
          <a:prstGeom prst="rect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8140" y="337442"/>
            <a:ext cx="51518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Муниципальное бюджетное клубное учреждение культуры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«Дворец культуры «Икар»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Трехгорного городского округа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8959" y="4102658"/>
            <a:ext cx="5067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представляет проект:</a:t>
            </a:r>
            <a:endParaRPr lang="ru-RU" sz="3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6467" y="4656656"/>
            <a:ext cx="613262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Городской 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молодёжный квест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«ТРГ – Твой Родной Город»</a:t>
            </a:r>
            <a:endParaRPr lang="ru-RU" sz="3200" b="1" dirty="0">
              <a:ln w="22225"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57" y="4111674"/>
            <a:ext cx="3559298" cy="2428906"/>
          </a:xfrm>
          <a:prstGeom prst="rect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41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0278" y="213342"/>
            <a:ext cx="71885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Церемония награждения</a:t>
            </a:r>
          </a:p>
        </p:txBody>
      </p:sp>
      <p:pic>
        <p:nvPicPr>
          <p:cNvPr id="1026" name="Picture 2" descr="_DSC47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33" y="943282"/>
            <a:ext cx="4522652" cy="2989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_DSC47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12" y="4339165"/>
            <a:ext cx="3305174" cy="216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_DSC47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2" y="1581665"/>
            <a:ext cx="3789783" cy="249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_DSC473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b="13349"/>
          <a:stretch/>
        </p:blipFill>
        <p:spPr bwMode="auto">
          <a:xfrm>
            <a:off x="7968600" y="3069381"/>
            <a:ext cx="4047798" cy="1844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_DSC47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2" y="4339165"/>
            <a:ext cx="3684094" cy="216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_DSC474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516" y="504248"/>
            <a:ext cx="3502882" cy="2154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2" y="220230"/>
            <a:ext cx="882844" cy="11412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77" y="5079149"/>
            <a:ext cx="3637043" cy="15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01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118" y="326064"/>
            <a:ext cx="111347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Место реализации проекта</a:t>
            </a:r>
            <a:endParaRPr lang="ru-RU" sz="4800" b="1" dirty="0">
              <a:ln w="22225"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118" y="1245714"/>
            <a:ext cx="111347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Военно-патриотический парк «Патриот»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2186" y="1732434"/>
            <a:ext cx="34685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- музей военной техники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- информационные стенды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- памятник погибшим бойцам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422" y="1961382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- партизанская деревня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3966" y="1978491"/>
            <a:ext cx="280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- спортивные площадки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6" y="2698716"/>
            <a:ext cx="3187700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97" y="4257932"/>
            <a:ext cx="3223883" cy="232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76" y="2686377"/>
            <a:ext cx="3481328" cy="2321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sun9-3.userapi.com/impf/c856028/v856028193/a16e/pACnNEivBSM.jpg?size=960x720&amp;quality=96&amp;sign=b6a1444d44e2729dd0e0b6ff041fc40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08" y="4231358"/>
            <a:ext cx="3130550" cy="234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957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" y="0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507" y="160645"/>
            <a:ext cx="5394961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Участники проекта</a:t>
            </a:r>
          </a:p>
          <a:p>
            <a:pPr algn="ctr"/>
            <a:r>
              <a:rPr lang="ru-RU" sz="2200" b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дети среднего и старшего школьного возраста </a:t>
            </a:r>
          </a:p>
          <a:p>
            <a:pPr algn="ctr"/>
            <a:r>
              <a:rPr lang="ru-RU" sz="2200" b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(от 12 до 18 лет)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/>
          <a:stretch/>
        </p:blipFill>
        <p:spPr>
          <a:xfrm>
            <a:off x="332507" y="1935486"/>
            <a:ext cx="3309682" cy="2092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81" y="163689"/>
            <a:ext cx="5681066" cy="3707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4"/>
          <a:stretch/>
        </p:blipFill>
        <p:spPr>
          <a:xfrm>
            <a:off x="4039930" y="1935487"/>
            <a:ext cx="3350603" cy="209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4546" y="4351335"/>
            <a:ext cx="4790902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Цель практики:</a:t>
            </a:r>
          </a:p>
          <a:p>
            <a:pPr algn="ctr"/>
            <a:r>
              <a:rPr lang="ru-RU" sz="2000" b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 поддержание престижа города Трехгорного (сокращенно ТРГ) среди молодёжи</a:t>
            </a:r>
            <a:endParaRPr lang="ru-RU" sz="2000" b="1" dirty="0" smtClean="0">
              <a:ln w="19050">
                <a:noFill/>
              </a:ln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22" y="4351335"/>
            <a:ext cx="1542325" cy="223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688378" y="4354932"/>
            <a:ext cx="5600043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Лидер практики:</a:t>
            </a:r>
          </a:p>
          <a:p>
            <a:pPr algn="ctr"/>
            <a:r>
              <a:rPr lang="ru-RU" sz="2000" b="1" u="sng" dirty="0" err="1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Галлямова</a:t>
            </a:r>
            <a:r>
              <a:rPr lang="ru-RU" sz="2000" b="1" u="sng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Юлия Андреевна </a:t>
            </a:r>
            <a:r>
              <a:rPr lang="ru-RU" sz="2000" b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– заведующий досуговым отделом,</a:t>
            </a:r>
          </a:p>
          <a:p>
            <a:pPr algn="ctr"/>
            <a:r>
              <a:rPr lang="ru-RU" sz="2000" b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5 лет работы </a:t>
            </a:r>
            <a:r>
              <a:rPr lang="ru-RU" sz="2000" b="1" dirty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 сфере </a:t>
            </a:r>
            <a:r>
              <a:rPr lang="ru-RU" sz="2000" b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образования,</a:t>
            </a:r>
          </a:p>
          <a:p>
            <a:pPr algn="ctr"/>
            <a:r>
              <a:rPr lang="ru-RU" sz="2000" b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11 лет работы в сфере культуры</a:t>
            </a:r>
          </a:p>
          <a:p>
            <a:pPr algn="ctr"/>
            <a:endParaRPr lang="ru-RU" sz="2200" b="1" dirty="0" smtClean="0">
              <a:ln w="19050">
                <a:noFill/>
              </a:ln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54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118" y="163032"/>
            <a:ext cx="1113472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Этап «Культура»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49" y="872650"/>
            <a:ext cx="4235086" cy="281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7" y="872650"/>
            <a:ext cx="3703320" cy="245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44" y="2096345"/>
            <a:ext cx="5930536" cy="393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80" y="4114798"/>
            <a:ext cx="3703320" cy="245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80187" y="3824373"/>
            <a:ext cx="198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смогли проявить смекалку, творческую выдумку и находчивость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8299" y="972133"/>
            <a:ext cx="3079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продемонстрировали свои артистичные способности,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01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861" y="237883"/>
            <a:ext cx="6984682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Этап «Наша жизнь»</a:t>
            </a:r>
          </a:p>
          <a:p>
            <a:pPr algn="ctr"/>
            <a:endParaRPr lang="ru-RU" sz="1000" b="1" dirty="0" smtClean="0">
              <a:ln w="22225">
                <a:noFill/>
              </a:ln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участники смогли задать </a:t>
            </a:r>
          </a:p>
          <a:p>
            <a:pPr algn="ctr"/>
            <a:r>
              <a:rPr lang="ru-RU" sz="2800" b="1" dirty="0" smtClean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100 вопросов взрослому, </a:t>
            </a:r>
          </a:p>
          <a:p>
            <a:pPr algn="ctr"/>
            <a:r>
              <a:rPr lang="ru-RU" sz="2800" b="1" dirty="0" smtClean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узнать о проблемах города</a:t>
            </a:r>
            <a:endParaRPr lang="ru-RU" sz="2800" b="1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846" y="218829"/>
            <a:ext cx="3191777" cy="2111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_DSC45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847" y="2499371"/>
            <a:ext cx="3191777" cy="2028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_DSC469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 r="4662"/>
          <a:stretch/>
        </p:blipFill>
        <p:spPr bwMode="auto">
          <a:xfrm>
            <a:off x="8675170" y="4671924"/>
            <a:ext cx="3183454" cy="190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4"/>
          <a:stretch/>
        </p:blipFill>
        <p:spPr>
          <a:xfrm>
            <a:off x="717736" y="2602378"/>
            <a:ext cx="7536932" cy="3971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60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7475" y="326064"/>
            <a:ext cx="4246034" cy="2162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Этап «История»</a:t>
            </a:r>
          </a:p>
          <a:p>
            <a:pPr algn="ctr"/>
            <a:endParaRPr lang="ru-RU" sz="1050" b="1" dirty="0" smtClean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узнали или вспомнили знаменательные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даты, события, известные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личности родного города</a:t>
            </a:r>
            <a:endParaRPr lang="ru-RU" sz="2200" b="1" dirty="0">
              <a:ln w="22225">
                <a:solidFill>
                  <a:schemeClr val="accent1">
                    <a:lumMod val="50000"/>
                  </a:schemeClr>
                </a:solidFill>
              </a:ln>
              <a:solidFill>
                <a:srgbClr val="C0000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_DSC46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7"/>
          <a:stretch/>
        </p:blipFill>
        <p:spPr bwMode="auto">
          <a:xfrm>
            <a:off x="307697" y="2775765"/>
            <a:ext cx="6388378" cy="3783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8"/>
          <a:stretch/>
        </p:blipFill>
        <p:spPr>
          <a:xfrm>
            <a:off x="7105960" y="4143374"/>
            <a:ext cx="4783801" cy="2415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_DSC46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72" y="326064"/>
            <a:ext cx="4885989" cy="320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r="28048"/>
          <a:stretch/>
        </p:blipFill>
        <p:spPr>
          <a:xfrm>
            <a:off x="456657" y="326064"/>
            <a:ext cx="2122936" cy="3004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03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3035" y="276747"/>
            <a:ext cx="6505590" cy="1892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Этап «Спорт»</a:t>
            </a:r>
          </a:p>
          <a:p>
            <a:pPr algn="ctr"/>
            <a:endParaRPr lang="ru-RU" sz="800" b="1" dirty="0" smtClean="0">
              <a:ln w="22225">
                <a:noFill/>
              </a:ln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Ребята смогли испытать свои физические возможности, проявить собранность и работу в команде</a:t>
            </a:r>
            <a:endParaRPr lang="ru-RU" sz="2400" b="1" dirty="0">
              <a:ln w="22225">
                <a:noFill/>
              </a:ln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6" y="326064"/>
            <a:ext cx="4394143" cy="285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35" y="2185274"/>
            <a:ext cx="6419865" cy="42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_DSC46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6" y="3625352"/>
            <a:ext cx="4394143" cy="2837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180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975" y="478464"/>
            <a:ext cx="561022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Этап «</a:t>
            </a:r>
            <a:r>
              <a:rPr lang="ru-RU" sz="3600" b="1" dirty="0" err="1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Инфографика</a:t>
            </a:r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Построили город будущего своими руками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4" y="1982126"/>
            <a:ext cx="6522611" cy="4315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01" y="390074"/>
            <a:ext cx="3352756" cy="221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8"/>
          <a:stretch/>
        </p:blipFill>
        <p:spPr>
          <a:xfrm>
            <a:off x="6576169" y="2967357"/>
            <a:ext cx="4950466" cy="3671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b="11174"/>
          <a:stretch/>
        </p:blipFill>
        <p:spPr>
          <a:xfrm>
            <a:off x="9850737" y="390074"/>
            <a:ext cx="2055514" cy="280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29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902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030" y="326064"/>
            <a:ext cx="11010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«Война войной, а обед по расписанию»</a:t>
            </a:r>
          </a:p>
          <a:p>
            <a:pPr algn="ctr"/>
            <a:r>
              <a:rPr lang="ru-RU" sz="2800" b="1" dirty="0" smtClean="0">
                <a:ln w="22225">
                  <a:noFill/>
                </a:ln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Кофе-брейк</a:t>
            </a:r>
          </a:p>
        </p:txBody>
      </p:sp>
      <p:pic>
        <p:nvPicPr>
          <p:cNvPr id="5122" name="Picture 2" descr="_DSC47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03" y="1646083"/>
            <a:ext cx="3558546" cy="2341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_DSC47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734" y="4289665"/>
            <a:ext cx="3337914" cy="218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_DSC4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2" y="4292389"/>
            <a:ext cx="3276600" cy="218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_DSC472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5"/>
          <a:stretch/>
        </p:blipFill>
        <p:spPr bwMode="auto">
          <a:xfrm>
            <a:off x="4104864" y="4292389"/>
            <a:ext cx="4077588" cy="218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2" y="1649180"/>
            <a:ext cx="3638662" cy="2341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588" y="1649180"/>
            <a:ext cx="3588437" cy="233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41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193</Words>
  <Application>Microsoft Office PowerPoint</Application>
  <PresentationFormat>Широкоэкранный</PresentationFormat>
  <Paragraphs>43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32</cp:revision>
  <dcterms:created xsi:type="dcterms:W3CDTF">2021-05-05T06:34:36Z</dcterms:created>
  <dcterms:modified xsi:type="dcterms:W3CDTF">2021-05-20T06:40:00Z</dcterms:modified>
</cp:coreProperties>
</file>